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266"/>
    <p:restoredTop sz="94674"/>
  </p:normalViewPr>
  <p:slideViewPr>
    <p:cSldViewPr snapToGrid="0" snapToObjects="1">
      <p:cViewPr varScale="1">
        <p:scale>
          <a:sx n="128" d="100"/>
          <a:sy n="128" d="100"/>
        </p:scale>
        <p:origin x="11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8T20:07:43.67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1535 8378 0,'0'0'47,"17"36"-47,19-36 0,-1-18 0,18 18 16,0-18-16,0 1 0,17 17 15,18-18-15,0 1 0,1-1 16,-1 18-16,0-18 0,-17 1 16,-1-1-16,1 0 15,-18 1-15,-18-1 0,0 0 16,0 18-16,-17-17 0,-18-1 15,18 18-15,-36 0 0</inkml:trace>
  <inkml:trace contextRef="#ctx0" brushRef="#br0" timeOffset="325.46">2346 7920 0,'0'0'0,"18"0"16,-1 18-1,1-18-15,17 17 0,0-17 16,18 18-16,0-18 16,0 17-16,18 1 0,-1 0 15,-17-18-15,18 17 0,-18 1 16,-18-18-16,0 18 0,-17-1 15,-18 1-15,0 17 0,-18 0 16,-17 1-16,17 17 0,-35 0 16,18-1-16,-18 1 0,0 0 15,18 0-15,0-17 16,-1-19-16,19 1 0,-1-1 16,18 1-16,-17-18 0</inkml:trace>
  <inkml:trace contextRef="#ctx0" brushRef="#br0" timeOffset="31062.71">2452 12541 0,'17'-17'15,"1"17"1,0 0 0,-1-18-16,1 18 15,0 0 1,-1 0 15,-17 18-15,18-18-16,0 0 15,-1 0 1,1 0-16,-1 0 16,1 0-16,0 0 0,-1 17 15,19-17-15,-19 0 16,1 0-16,17 0 0,-17 0 16,17 0-16,0 0 0,-17 0 15,17 0-15,1 0 0,-1 0 16,-17 0-16,17 0 15,0 0-15,-17 0 0,17 18 16,0-18-16,1 0 0,-1 0 16,0 0-16,-17 18 0,35-18 15,-18 0-15,0 0 0,18 0 16,-18 0-16,18 0 0,-17 0 16,17 0-16,-18 0 0,18 0 15,0 0-15,-18 0 16,18 17-16,0-17 0,-18 0 15,18 0-15,18 0 0,-19 0 16,1 0-16,18 0 0,-1 0 16,1 0-16,0-17 15,-1 17-15,1 0 0,-1 0 16,1 0-16,-18 0 0,17 0 16,1 0-16,-1 0 0,-17 0 15,18 0-15,-1 0 0,1 0 16,17 0-16,-17-18 0,-1 18 15,18-18-15,-17 18 16,0 0-16,-1 0 0,1 0 16,-18 0-16,17 0 0,-17 0 15,0 0-15,18 0 0,-19 0 16,1 0-16,18 0 0,-18 0 16,17 0-16,1 0 0,0-17 15,-1 17-15,1 0 16,-1-18-16,1 18 0,-1 0 15,1 0-15,-18-18 0,17 18 16,1 0-16,-18 0 0,17 18 16,1-18-16,-18 0 15,35 0-15,-17 0 0,-1 18 16,18-18-16,1 0 0,-1 0 16,0 0-16,18 17 0,-18-17 15,18 0-15,-18 18 0,18-18 16,0 0-16,-1 0 15,1 0-15,18 0 0,-18 0 16,-1 0-16,1 0 0,0 0 16,-18-18-16,-17 18 0,-1 0 15,1 0-15,-18 0 0,-18 0 16,0 0-16,-17 0 0</inkml:trace>
  <inkml:trace contextRef="#ctx0" brushRef="#br1" timeOffset="71277.05">2840 15187 0,'0'-18'47,"0"36"31,18-18-78,-18 18 31,0-1-15,17 1 0,-17 0-16,0-1 0,0 1 15,0 0-15,0-1 16,0 1-16,0-1 0,0 1 16,0 0-16,0-1 15,0 1-15,0 17 0,0-17 16,0 0-16,18-1 0,-18 1 15,0 0-15,0-1 0,0 1 16,0-1-16,17 1 0,-17 0 16,0-1-16,0 1 15,0 0-15,0-1 0,0 1 16,0 0-16,0-1 0,0 1 16,-17-1-16,17 1 0,0 0 15,0-1-15,0 19 0,0-19 16,0 1-16,0 0 15,0-1-15,0 1 0,0-1 16,0 1-16,0 0 0,0-1 16,0 1-16,0 0 15,0-1 1,17-17-16,-17 18 16,-17 0-1,17-1 1,0 1-1,17-18 95,-17 18-95,18-18 1,0-18 0,-1 18-1,1 0 1,0 0 0,-1 0-1,1 0 1,0 0-16,-1 0 15,1 0-15,-1 0 0,1 0 16,0 0-16,-1 0 16,1 0-16,0 0 15,-1 0-15,1 0 16,0 0-16,-1 0 0,1 0 16,-1 0-16,1 0 15,0 0-15,-1 0 0,1 0 16,0 0-16,-1 0 0,1 0 15,0 0 1,-1 0-16,1 0 0,0 0 16,17 0-16,-18 0 15,1 0-15,0 0 0,-1-18 16,1 18-16,0 0 16,17 0-16,-17 0 0,-1-17 15,1 17-15,-1 0 0,1 0 16,0 0-16,-1 0 0,1 0 15,0 0-15,-1 0 16,1 0-16,0 0 16,-1 0-16,1 0 0,-1-18 15,1 18-15,0 0 16,17 0-16,-17 0 0,-1 0 16,1 0-16,0 0 0,-1 0 15,1 0-15,17 0 0,-17 0 16,-1 0-16,1 0 15,0 0-15,-1 0 0,1 0 16,17 0-16,-17 0 0,17-18 16,-17 18-16,-1 0 0,1 0 15,0 0-15,-1 0 0,1 0 16,0 0-16,-1 0 16,19 0-16,-19 0 0,18-17 15,-17 17-15,0 0 0,17 0 16,-17-18-16,-1 18 0,1 0 15,0 0-15,17-18 0,-17 18 16,17 0-16,-18-17 0,19 17 16,-19 0-16,1-18 15,0 18-15,17 0 0,-17 0 16,-1 0-16,1 0 0,-18 18 16,17-18-16,1 0 0,0 0 15,-1 0-15,1 0 16,0 0-16,-1 0 15,1 0 1,0 0-16,-1 0 16,1 0-16,-1 0 15,-17 17-15,18-17 0,0 0 16,-1 0-16,1 0 16,0-17-16,-1 17 15,1 0-15,0 0 16,-1 0-16,1 0 0,0 0 31,-36 0 63,18-18-79,0 0 1,-18 18 0,18-17-16,0-1 15,0 1-15,0-1 16,-17 18-16,17-18 16,0 1-16,0-1 0,0 0 15,0-17-15,0 17 16,0 1-16,-18-1 0,18 1 15,0-1-15,-18 0 16,18 1-16,-17-1 16,17 0-16,0 1 0,0-1 15,0 0-15,0 1 16,0-1-16,0 1 0,0-1 16,0 0-16,-18 1 0,18-1 15,0 0-15,0 1 0,0-1 16,0 0-1,0 1-15,0-1 16,0 0-16,-18 1 0,18-1 16,0 1-16,0-1 0,0 0 15,-17 18 1,17-17-16,0-1 16,0 0 15,0 1-16,0-1-15,0 0 16,-18 18 0,18-17-1,-18 17 17,1 0 108,-1-18-124,1 18-1,-1 0 1,18-17 0,-18 17-16,1 0 15,-1 0-15,0 0 0,1 0 16,-1 0-16,0 0 16,1 0-1,-1 0 1,1 0-16,-1-18 15,0 18-15,1 0 16,-1 0-16,0 0 0,1 0 16,-1 0-16,0 0 0,1 0 15,-1 0-15,1 0 16,-1 0-16,0 0 0,1-18 16,-1 18-16,0 0 0,1 0 15,-19 0-15,19 0 0,-1 0 16,-17 18-16,17-18 0,1 0 15,-19 0-15,19 0 16,-19 0-16,19 0 0,-1 0 16,0 0-16,-17 0 0,18 0 15,-1 0-15,0 18 0,1-18 16,-1 0-16,-17 0 0,17 0 16,-17 17-16,0-17 0,17 0 15,0 0-15,1 0 16,-19 0-16,19 0 0,-1 0 15,0 0-15,-17 0 0,17 0 16,1 0-16,-1 0 0,-17 0 16,17 0-16,-17 0 0,17 18 15,-17-18-15,-18 0 16,18 17-16,0-17 0,-18 18 16,17-18-16,1 0 0,0 18 15,0-18-15,-1 0 0,1 0 16,17 0-16,1 0 0,-1 0 15,0-18-15,1 18 16,-1 0-16,18-18 0,-17 18 16,-1-17-16,0 17 0,1 0 15,-19-18-15,1 18 0,0 0 16,0 0-16,-18 0 0,0 18 16,17-18-16,-16 17 0,-1-17 15,0 0-15,17 18 16,-17-18-16,18 0 0,18 0 15,-19 0-15,36 18 16,18-18-16,17 17 16,-17-17-16</inkml:trace>
  <inkml:trace contextRef="#ctx0" brushRef="#br1" timeOffset="74196.13">6227 15011 0,'-18'0'0,"18"17"125,-18 1-125,18 0 16,0-1-16,0 1 0,0 0 16,0-1-16,0 1 0,0-1 15,0 1-15,18 0 16,-18-1-16,0 1 16,0 0-16,0-1 0,0 1 15,0 0-15,0-1 16,0 1-16,0-1 0,0 1 15,0 0-15,18-1 16,-18 1 0,0 0 31,17-1 78,-17 1-94,0 0-16,18-18 1,-1 0 140,1-18-124,0 18-17,-1 0-15,-17-18 16,18 18-16,0 0 15,-1 0-15,1 0 16,0 0-16,-1 0 16,1 18-16,-1-18 0,1 0 15,0 0-15,17 0 0,-17 0 16,-1 0-16,1 0 0,0 0 16,-1 0-16,1 0 0,0 0 15,-1 0-15,1 0 16,-1 0-16,1 0 15,0 0-15,-1 0 0,1 0 16,0 0-16,-1 0 16,1 0-16,0 0 15,-36 0 63,18-18-46,0 1-17,0-1-15,0 0 16,0 1 0,0-1-16,-18 0 0,18 1 15,0-1-15,0 1 16,0-1-16,0 0 15,0 1-15,0-19 0,0 19 16,0-1-16,0 0 0,0 1 16,0-1-16,0 1 0,0-1 15,0 0-15,0 1 32,0-1-32,0 0 15,0 1 1,-17 17-1,17-18 1,0 0 15,-18 1-15,18-1-16,-18 18 16,18-17-16,-17 17 31,17-18 31,-18 18-46,0 0 78,1 0-79,-1 0 1,1 0 0,-1 18-16,0-18 15,1 0-15,-1 0 16,0 17-16,-17-17 0,0 0 15,-1 0-15,1 0 0,0 18 16,0-18-16,-18 0 0,17 17 16,19-17-16,-18 0 0,-1 0 15,19 0-15,-1 0 16,0 0-16,18-17 16</inkml:trace>
  <inkml:trace contextRef="#ctx0" brushRef="#br1" timeOffset="100105.6">4198 16475 0,'-18'17'0,"18"1"16,0 17-16,0-17 15,0 17-15,0 18 0,0 0 16,18 0-16,0 18 16,-18-1-16,17 18 0,1 0 15,0 1-15,17-1 0,-17 0 16,-1-17-16,1 17 0,-1-35 16,1 0-16,0-18 0,-1-17 15,1-1-15,0-17 16,-18-35-16</inkml:trace>
  <inkml:trace contextRef="#ctx0" brushRef="#br1" timeOffset="100477.76">3951 16951 0,'18'-18'16,"-1"1"-16,1-1 0,0-17 15,17-18-15,0 0 0,1 0 16,-1-18-16,-18 1 15,19 17-15,-19 0 0,19 18 16,-36 0-16,17 35 0,-17-18 16,18 36-16,-18-1 15,0 1-15,18 17 16,-18 0-16,17 1 0,1-1 16,-1 0-16,1-17 0,0 17 15,-1-17-15,1-1 0,0 1 16,-1-18-16</inkml:trace>
  <inkml:trace contextRef="#ctx0" brushRef="#br1" timeOffset="101157.42">6703 15804 0,'-18'0'15,"18"-17"-15,0 34 32,0 1-17,18 17-15,-1 18 0,1 0 16,0 0-16,17 18 0,-17 17 16,-1-18-16,19 19 0,-19-1 15,18-18-15,-17 1 16,0-1-16,-1-17 0,19 0 15,-19-17-15,1-1 0,-18-17 16,18-18-16,-1 0 0,-17-18 16,0 0-16</inkml:trace>
  <inkml:trace contextRef="#ctx0" brushRef="#br1" timeOffset="101506.85">6473 16193 0,'0'0'0,"18"0"0,0-18 15,-1-17 1,1 17-16,0-17 0,-1-18 15,1 17-15,0-16 0,-1-1 16,1 0-16,-18 0 0,18 0 16,-1 0-16,-17 18 0,0 17 15,0 0-15,18 36 32,-1 17-32,-17 18 0,36-17 15,-19 16-15,1-16 0,17-1 16,1 0-16,-19-17 15,18 17-15,-17-17 0,17-1 16,-17-17-16</inkml:trace>
  <inkml:trace contextRef="#ctx0" brushRef="#br0" timeOffset="134968.93">19173 4974 0,'0'18'15,"-17"-18"-15,17 17 16,0 1-16,-18 0 0,18-1 16,0 1-16,-17 17 0,17 1 15,-18-19-15,18 18 0,-18 1 16,18-1-16,0 18 0,-17-18 16,17 18-16,0 0 15,17 53-15,1-53 16,0 0-16,-1 17 0,18-17 15,1 0-15,17 0 0,-18 0 16,0-18-16,18 1 0,-18-1 16,1-18-16,-1 1 15,-17 0-15,-1-1 0,1-17 16,0 0-16,-1 18 0,-34-18 31,-1 0-31</inkml:trace>
  <inkml:trace contextRef="#ctx0" brushRef="#br0" timeOffset="135258.54">19579 5909 0,'18'18'16,"-1"-1"-1,1-17-15,0 18 0,17 0 16,-17-1-16,-1 1 0,19 17 16,-19-17-16,1 17 15,-1-17-15,-17 17 0,0-17 16,0 17-16,-17 0 0,-1-17 16,-17 17-16,0 0 0,-1 1 15,1-1-15,0 0 0,0-17 16,-1 17-16,19-17 15,-1-1-15,0-17 0,18 18 16,-17-18-16</inkml:trace>
  <inkml:trace contextRef="#ctx0" brushRef="#br0" timeOffset="136509.29">32932 4057 0,'0'0'0,"17"0"0,1 0 16,-18 18 0,18-18-16,-18 35 0,17-17 15,-17 17-15,0 0 0,0 0 16,0 18-16,-17 0 0,17 0 15,-18 0-15,0 18 0,1-1 16,-1-17-16,-17 18 16,17-18-16,1 17 0,-1-17 15,-17 0-15,17-18 0,0 0 16,1 1-16,17-1 0,-18-17 16,1 17-16,17-17 0,-18-1 15,0 1-15,18-1 16,0-34-1,-17-1 1,17 1-16</inkml:trace>
  <inkml:trace contextRef="#ctx0" brushRef="#br0" timeOffset="136892.71">32420 4763 0,'0'0'0,"18"0"16,0 0-1,-18 17-15,17 1 0,-17-1 16,0 19-16,0 17 0,0-18 16,0 18-16,-17 0 0,17-18 15,0 18-15,-18-18 16,18 0-16,18 1 0,-18-19 16,17 1-16,1 0 0,17-1 15,0 1-15,18-18 0,-17 0 16,17 0-16,-1 0 0,-16-18 15,17 18-15,-18 0 16,0 0-16,-17 0 0,-1 0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8T20:11:20.128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7038 10389 0,'0'-17'47,"0"34"-32,18 1 17,-1 0-17,1-1-15,-1-17 16,1 18-16,0 0 15,-1-18-15,1 17 0,0-17 16,-1 18-16,1-1 16,-36-17 31,1 0-47</inkml:trace>
  <inkml:trace contextRef="#ctx0" brushRef="#br0" timeOffset="266.06">7179 10336 0,'0'18'16,"-18"0"0,1-1-16,-1 1 15,0 17-15,18-17 16,-17 0-16,17-1 0,-18 1 16,18-1-16,-17 1 0,17 0 15,0-1-15,0 1 0</inkml:trace>
  <inkml:trace contextRef="#ctx0" brushRef="#br0" timeOffset="1117.38">7461 10283 0,'0'-17'15,"0"-1"32,18 18-31,0 0-16,-1 0 16,1 0-16,-1 0 15,-17 18-15,18-18 0,0 17 16,-18 1-16,0 0 15,0-1 1,0 1 0,0 0-16,0-1 15,17 1-15,1-18 16,0 18-16,-1-1 0,19 1 16,-19 0-16,1-1 0,-18 1 15,0-1-15,0 1 16,0 0-16,-18-18 15,18 17-15,-17-17 0,-1 0 16,-17 0-16,17 0 0,0 0 16,1 0-16,-1 0 0,0 0 15,1 18-15,-1-18 0,1 0 16,-1 18-16,0-1 16</inkml:trace>
  <inkml:trace contextRef="#ctx0" brushRef="#br0" timeOffset="5343.41">10777 9596 0,'0'17'0,"18"1"15,-18 17-15,18 0 0,-18 18 16,0 0-16,17 0 0,1 18 15,-18-18-15,18 0 16,-18-1-16,17-16 0,-17-1 16,18-17-16,-18-1 0,17 1 15</inkml:trace>
  <inkml:trace contextRef="#ctx0" brushRef="#br0" timeOffset="5643.56">11095 9631 0,'0'0'0,"106"0"16,-89 0-16,19 17 0,-19 1 15,1 17-15,0 1 0,-18-1 16,0 0-16,0 18 0,-18-18 15,-17 18-15,17-17 16,-17-1-16,17 0 0,0 0 16,1 1-16,-1-19 0,18 1 15,18-18-15,-18 18 0,35-18 16,-17 0-16,17 0 0,0 0 16,1 0-16,-1-18 15,0 18-15,-17 0 0,-1-18 16</inkml:trace>
  <inkml:trace contextRef="#ctx0" brushRef="#br0" timeOffset="5977.13">11589 9719 0,'0'0'0,"35"0"16,-17 0-16,-1 0 0,1 18 15,0-1-15,-1 1 0,1 0 16,0-1-16,-1 19 0,-17-1 16,18-18-16,-18 19 15,-18-1-15,18 0 0,-17-17 16,-1 17-16,18-17 0,-18-1 15,18 1-15,0 0 0,18-1 16,0-17-16,-1 0 16,1 0-16,17 0 0,0 0 15,-17 0-15,17 0 16,1-17-16</inkml:trace>
  <inkml:trace contextRef="#ctx0" brushRef="#br0" timeOffset="6443.06">12224 9684 0,'-18'0'15,"-17"0"-15,17 0 0,-17 0 16,17 0-16,1 17 15,17 1-15,17 17 16,1-17-16,0 17 16,17 1-16,0-19 0,0 18 15,1 1-15,-1-1 0,0 0 16,-17-17-16,0 17 0,-1 0 16,-17 1-16,-17-19 0,-1 19 15,-17-19-15,17 1 0,-17 0 16,17-18-16,-17 0 15,17 0-15,0-18 0,1 0 16,17 1-16,0-19 0,0 19 16,17-19-16,19-16 0,-1 16 15,0 1-15,1-18 0,-1 18 16,-17 0-16,-1-1 16,1 19-16,-18-19 0,0 19 15,0-1-15,-18 0 0,1 1 16,-19 17-16,1-18 0,17 18 15,-17 0-15,17 0 0,-17 0 16,35 18-16</inkml:trace>
  <inkml:trace contextRef="#ctx0" brushRef="#br0" timeOffset="6865.73">12647 9613 0,'0'0'0,"0"-17"16,-18 17-1,18 17 1,18 18-16,-18-17 0,18 17 16,17 1-16,-17-1 15,17 0-15,-17 1 0,17-1 16,-18 18-16,1-18 0,0 0 15,-1 1-15,-17-1 0,0 0 16,0 0-16,-17-17 0,-1 0 16,0-18-16,1 17 15,-18-17-15,17 0 0,-17 0 16,-1 0-16,19-17 0,-19-1 16,19 0-16,17 1 0,0-1 15,0 0-15,17-17 16,1 0-16,17 0 0,1-1 0,17 1 15,-18-18-15,18 18 16,-18 0-16,-17-1 0,-1 1 16,1 17-16,-18-17 0,-18 35 15,1-18-15,-1 1 0,-35 17 16,18 0-16,-18 17 16,0-17-16</inkml:trace>
  <inkml:trace contextRef="#ctx0" brushRef="#br0" timeOffset="10035.81">10866 10583 0,'0'0'0,"-18"0"0,36 0 31,-1 0-15,18 0-16,1 0 0,-1 0 0,18 0 15,0-17-15,17 17 16,19 0-16,16 0 0,1 0 16,18 0-16,-1 0 0,18 17 15,18-17-15,-18 0 0,18 18 16,-18-18-16,0 18 16,-17-18-16,-1 0 0,1 0 15,-36 0-15,0-18 0,-17 18 16,-36 0-16,0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8T20:12:22.29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10566 14464 0,'0'18'16,"0"17"-1,17 0-15,-17 0 0,0 1 16,0 17-16,0-1 16,0 1-16,0 0 0,0-17 15,0 17-15,0-1 0,0-16 16,0-1-16,18 0 0,-18-17 15,18-18-15</inkml:trace>
  <inkml:trace contextRef="#ctx0" brushRef="#br0" timeOffset="312.58">10848 14658 0,'0'53'16,"0"0"-16,0 0 0,18 0 16,-1 0-16,1-18 0,17 18 15,-17-18-15,17-17 0,0-1 16,1-17-16,-1-17 16,-17 17-16,17-18 0,-18-17 15,-17 17-15,18-17 0,-18 0 16,-18-1-16,1 1 15,-1 0-15,1-1 0,-19 19 0,19-1 16,-1 0-16,-17 1 16,17 17-16,0-18 0,1 18 15,17 18-15</inkml:trace>
  <inkml:trace contextRef="#ctx0" brushRef="#br0" timeOffset="618.45">11342 14658 0,'0'0'16,"0"53"-16,-18-36 16,18 19-16,0-1 0,18 18 15,-1-18-15,19 1 0,-19-19 16,19 18-16,-1-17 0,0-18 15,0 0-15,-17 0 16,17-18-16,1 1 0,-19-1 16,1 1-16,-18-19 0,0 1 15,0 0-15,-18 17 0,1-17 16,-1 17-16,0-17 16,-17 35-16,0-18 0,17 18 15,-17 0-15,17 0 0,1 18 16,-1-18-16,18 17 15</inkml:trace>
  <inkml:trace contextRef="#ctx0" brushRef="#br0" timeOffset="972.91">11906 14640 0,'18'0'0,"-18"18"15,-18 17 1,18 0-16,0 1 0,0 17 16,0-18-16,0 0 15,18 1-15,0-1 0,17-18 16,0-17-16,-17 0 0,17 0 15,0 0-15,1-35 0,-1 18 16,-18-19-16,1 19 0,0-19 16,-18 1-16,0 0 0,-36 17 15,19-17-15,-18 17 16,-1-17-16,1 17 0,0 1 16,-1-1-16,1 0 0,18 18 15,-1 0-15,0-17 0</inkml:trace>
  <inkml:trace contextRef="#ctx0" brushRef="#br0" timeOffset="1481.2">12506 14640 0,'18'18'16,"-1"0"-16,1-1 15,17 18-15,-17-17 0,17 0 16,-17 17-16,17-17 0,-17-1 16,-1 1-16,1 0 0,0-18 15,-1 17-15</inkml:trace>
  <inkml:trace contextRef="#ctx0" brushRef="#br0" timeOffset="1669.56">12735 14640 0,'-53'53'0,"36"-18"15,-19 1-15,1-1 0,18 18 16,-1-18-16,0-17 0,18 0 16,0-1-16,18-17 15</inkml:trace>
  <inkml:trace contextRef="#ctx0" brushRef="#br0" timeOffset="1952.16">13018 14587 0,'0'0'0,"0"71"15,0-18-15,0-18 16,0 0-16,17 18 0,-17-17 16,0-1-16,0-17 15,18 17-15,-18-18 0,17 1 16,-17 0-16,18-18 0,0 0 16</inkml:trace>
  <inkml:trace contextRef="#ctx0" brushRef="#br0" timeOffset="2258.37">13317 14728 0,'0'18'16,"0"0"-16,0 17 0,0-17 15,0-1-15,18 19 0,-18-19 16,18 1-16,-1 0 0,-17-1 15,36 1-15,-19-18 0,1 0 16,-1 0-16,1 0 0,17-18 16,-35 1-16,18-1 15,0 0-15,-18-17 0,0 17 16,0 1-16,-18-1 0,0-17 16,1 17-16,-1 18 0,0-18 15,1 18-15,-1-17 16,1 17-1,17 17-15</inkml:trace>
  <inkml:trace contextRef="#ctx0" brushRef="#br0" timeOffset="2576.71">13705 14693 0,'0'18'0,"-17"17"0,17-17 16,0 17-16,17-17 15,-17 17-15,18-17 0,0-1 16,-1 1-16,1 0 0,17-18 16,-17 0-16,0-18 0,-1 0 15,1 18-15,-1-35 0,1 17 16,-18 1-16,0-1 15,0 0-15,-18 1 0,18-1 16,-35 0-16,18 1 0,-1 17 16,-17-18-16,17 18 0,0 0 15,1 0-15,34 0 32</inkml:trace>
  <inkml:trace contextRef="#ctx0" brushRef="#br0" timeOffset="3204.05">14146 14693 0,'0'-17'16,"18"17"-16,-36 17 47,18 1-47,0-1 0,-17 19 15,17-19-15,0 19 16,0-19-16,17 19 0,1-19 16,0 1-16,17 0 0,-17-18 15,17 17-15,18-34 0,-18 17 16,0-18-16,1 0 0,-1 1 15,0-19-15,0 19 16,-35-19-16,18 19 0,-36-1 16,1-17-16,-1 17 0,-17 1 15,-18-1-15,18 0 0,-18 18 16,18 0-16,-18 0 0,17 0 16,19 18-16</inkml:trace>
  <inkml:trace contextRef="#ctx0" brushRef="#br0" timeOffset="6791.66">14940 14676 0,'0'17'32,"18"-17"-32,-18 18 0,17-1 15,1 1-15,17 0 0,-17-1 16,17 1-16,-17 0 15,0-1-15,17-17 0,-18 18 16,1-18-16,-18 18 16,-18-36-1</inkml:trace>
  <inkml:trace contextRef="#ctx0" brushRef="#br0" timeOffset="6984.46">15169 14570 0,'0'0'16,"-17"0"-16,-1 17 15,18 1-15,-17 17 0,-1 1 16,0-1-16,-17 0 0,17 18 16,1 0-16,-1-18 0,0 18 15,18-35-15,0 17 16,-17-17-16,17-1 0</inkml:trace>
  <inkml:trace contextRef="#ctx0" brushRef="#br0" timeOffset="9629.87">15487 14534 0,'0'0'0,"0"-17"31,0-1 16,0 1 0,18 17-47,-1 0 15,1 0-15,0 0 0,17 0 16,-18 0-16,19 0 15,-1 0-15,-17 17 0,-1-17 16,1 18-16,0-18 0,-18 17 16,-18 1-16,-17 17 15,-1-35-15,19 18 0,-19 0 16,19-1-16,-1-17 0,18 18 16,18 0-1,17-18-15,0 17 16,18-17-16,0 18 0,-18-18 15,18 17-15,-17 1 0,-19 17 16,19-17-16,-36 0 0,0-1 16,0 19-16,-18-19 15,-17 19-15,-1-19 0,1 1 16,-18-1-16,18 1 0,-18-18 16,18 18-16,-18-18 0,35 0 15,-17-18-15,17 18 0,1-18 16,-1 18-1,18-17-15</inkml:trace>
  <inkml:trace contextRef="#ctx0" brushRef="#br0" timeOffset="14943.38">11553 15857 0,'0'18'0,"18"-18"16,0 0-16,-1 18 0,19-18 16,-19 0-16,19 0 0,-1-18 15,0 18-15,-17 0 0,-1-18 16,1 18-16</inkml:trace>
  <inkml:trace contextRef="#ctx0" brushRef="#br0" timeOffset="15065.9">11589 16034 0,'0'0'0,"70"0"15,-17 0-15,-17 0 0,16 0 16,-16-18-16,-1 0 0</inkml:trace>
  <inkml:trace contextRef="#ctx0" brushRef="#br0" timeOffset="15861.19">12259 15681 0,'0'-18'0,"0"1"15,18 17-15,-1 0 16,1-18-16,0 18 0,17 0 15,-17 0-15,17 18 0,-18-18 16,1 17-16,0 1 0,-18 0 16,0 17-16,0-17 15,-18-1-15,0 1 0,18-1 16,-17 1-16,17 0 16,-18-18-16,18 17 0,18-17 15,-1 18-15,1 0 0,0-18 16,17 17-16,-17-17 15,17 18-15,-17 0 0,-1-18 16,-17 17-16,0 1 0,-17-1 0,-1 19 16,-17-19-16,-1 1 15,1 0-15,0-18 0,0 17 16,-18 1-16,35 0 0,-17-18 16,17 0-16,0 0 0,36-18 15,0 0 1,17 1-16</inkml:trace>
  <inkml:trace contextRef="#ctx0" brushRef="#br0" timeOffset="16573.06">12876 15946 0,'0'0'0,"0"17"0,0 54 15,0-54 1,0 19-16,0-19 0,0 1 16,0 0-16,0-36 15,0 0 1,0-17-16,0 0 0,0-1 16,0 1-16,18 0 15,0 17-15,-1-17 0,1 17 0,0 18 16,-1 0-16,1 0 15,0 18-15,-1 0 0,-17 17 16,0 0-16,0 0 0,0-17 16,0 17-16,0-17 15,0-36 1,18 1 0,-18-1-16,17 0 0,1-17 15,-18 18-15,18-1 0,-1 0 16,1 18-16,0 0 0,-1 0 15,-17 18 1,0 17-16,0 0 0,0 1 16,0-1-16,0-17 0,0 17 15,0-17-15,18-1 0,-18 1 16,18-18-16,-18-18 0,17 18 16</inkml:trace>
  <inkml:trace contextRef="#ctx0" brushRef="#br0" timeOffset="16722.43">13388 15928 0,'0'35'0,"18"18"16,-18-18-16,17-17 0,1 0 16,-18-1-16,17 1 0,-17 0 15</inkml:trace>
  <inkml:trace contextRef="#ctx0" brushRef="#br0" timeOffset="16863.56">13423 15681 0,'18'0'15,"-1"18"1,1-1-16</inkml:trace>
  <inkml:trace contextRef="#ctx0" brushRef="#br0" timeOffset="17152.62">13635 15469 0,'0'0'0,"0"18"0,0 17 16,0 18-16,0 0 0,0 0 15,0 18-15,0-1 16,0 1-16,0-18 0,0-1 15,0-16-15,18-1 0,-18-17 16,17-18-16,1 0 0,-1 0 16</inkml:trace>
  <inkml:trace contextRef="#ctx0" brushRef="#br0" timeOffset="17346.16">13829 15416 0,'0'0'0,"18"71"0,-18 123 15,17-123-15,-17 17 0,18-35 16,-1 17-16,1-35 0,-18 1 16,18-1-16,-1 0 0,1-35 15,0 18-15</inkml:trace>
  <inkml:trace contextRef="#ctx0" brushRef="#br0" timeOffset="17518.94">14076 15804 0,'0'0'15,"0"89"-15,17-54 16,-17 0-16,18-17 0,-18 17 15,18-35-15,-1 18 0,1-36 16</inkml:trace>
  <inkml:trace contextRef="#ctx0" brushRef="#br0" timeOffset="17673.84">14182 15663 0,'0'0'0,"0"18"16,17 0-16,-17-1 16,18-17-1,-18 18-15</inkml:trace>
  <inkml:trace contextRef="#ctx0" brushRef="#br0" timeOffset="17918.94">14358 15946 0,'0'0'0,"18"35"15,-18-18-15,17 1 0,1-18 16,0 18-16,-1-18 0,1 0 16,0-18-1,-18 0-15,0 1 0,0-1 16,0 1-16,-18-1 0,18 0 15,-18 1-15,1-1 0,-1 18 16,0 0-16,18-18 16,-17 18-16</inkml:trace>
  <inkml:trace contextRef="#ctx0" brushRef="#br0" timeOffset="18169.44">14570 16016 0,'0'0'0,"0"35"16,17-17-16,-17 0 16,18-36-1,-18-17 1,18 17-16,-1-17 0,1 0 16,17 17-16,-17-17 15,17 17-15,-17 0 0,17 1 16,-17 17-16,-1 0 0,19 17 15,-19 19-15,-17-19 0,18 19 16,0 16-16,-18-34 0,0 17 16,0 1-16,0-1 0,-18-17 15</inkml:trace>
  <inkml:trace contextRef="#ctx0" brushRef="#br0" timeOffset="24853.6">2170 6914 0,'-18'-17'0,"0"17"15,18 17 1,0 1-16,-17 0 16,17 17-16,0 0 0,0 18 0,0 0 15,0 0-15,0 18 16,0-1-16,0 1 0,0-1 15,0 18-15,17-17 0,19-18 16,-1 17-16,0-34 0,18-1 16,18 0-16,-18-17 0,17 0 15,-17-18-15,18 17 0,-19-17 16,1 18-16,18-18 16,-36 0-16,18 0 0,-18 0 15,-17 18-15,0-18 0</inkml:trace>
  <inkml:trace contextRef="#ctx0" brushRef="#br0" timeOffset="25154.67">2805 7691 0,'0'17'15,"17"1"-15,1-18 16,17 17-16,0 1 0,-17 0 16,17-1-16,1 1 0,-1 0 15,-17-1-15,17 1 16,-18 0-16,1-1 0,-18 19 16,0-19-16,0 18 0,-18-17 15,-17 17-15,0 1 0,0-1 16,-1-17-16,1 17 15,0-18-15,17 1 0,-17-18 16,17 18-16,18-1 0,0 1 16,-17 0-16</inkml:trace>
  <inkml:trace contextRef="#ctx0" brushRef="#br0" timeOffset="27434.18">1429 14041 0,'0'0'0,"0"70"0,-18-35 16,18 18-16,-18 18 0,18-18 16,0 17-16,0 1 15,0-1-15,0 1 0,36 0 16,-19-19-16,19 1 0,17 0 15,0 0-15,-1-17 0,19-1 16,0-18-16,-1 1 0,1-18 16,-18 0-16,-1 0 0,1 0 15,-17 0-15,-1-18 16,-17 18-16</inkml:trace>
  <inkml:trace contextRef="#ctx0" brushRef="#br0" timeOffset="27713.6">2081 14640 0,'36'18'16,"-19"0"-16,19 17 15,-1-18-15,0 1 0,18 17 16,0-17-16,0 0 0,-18 17 15,18-17-15,-18-1 0,-17 19 16,0-1-16,-1 0 0,-34 0 16,-1 18-16,0 0 0,-35 0 15,1 0-15,-1 18 16,-18-19-16,18 1 0,-17 0 16,17 0-16,17 0 0,1-18 15</inkml:trace>
  <inkml:trace contextRef="#ctx0" brushRef="#br0" timeOffset="41003.65">20108 17533 0,'0'-18'15,"0"36"63,-17-18-78,17 18 0,0-1 16,-18 19-16,18-19 16,-18 19-16,18-1 0,0 0 15,0 0-15,0 1 0,-17-1 16,17 0-16,0 0 0,17 1 15,-17-1-15,18-17 0,0-1 16,-1 1-16,19 0 16,-1-1-16,0-17 0,18 0 15,-18 0-15,1 0 0,17 0 16,-18 0-16,-18 0 0,19 0 16,-19-17-16,1 17 0,0 0 15,-36-18 1,0 18-1,1 0-15</inkml:trace>
  <inkml:trace contextRef="#ctx0" brushRef="#br0" timeOffset="41526.51">19756 17604 0,'17'-18'46,"1"18"-46,-18-18 16,17 1-16,1-1 0,0 0 16,-18 1-16,17-1 0,1 18 15,0-17-15,-1-1 0,19 0 16,-19 1-16,1-1 0,0 18 16,-1-18-16,1 36 15,17-18-15,-17 35 0,-1-17 16,1 17-16,17 0 0,-17 1 15,17-19-15,0 1 0,-17 0 16,17-1-16,-17-17 0,0 18 16</inkml:trace>
  <inkml:trace contextRef="#ctx0" brushRef="#br0" timeOffset="45819.55">20779 17692 0,'0'-18'0,"0"1"16,17 17-16,1-18 0,-18 0 15,18 1-15,-1 17 0,1 0 16,-1 0-16,1 0 16,0 0-16,-18 17 0,17 1 15,-17 0-15,0 17 16,0-18-16,-17 1 0,-1 17 15,0-17-15,1 0 0,-1 17 16,18-17-16,0-1 0,0 1 16,18-18-16,17 17 15,0 1-15,18-18 0,0 0 16,18 18-16,-18-18 0,-18 17 16,0 1-16,-17 0 0,0-1 15,-36 1-15,0 0 0,1 17 16,-36-17-16,17-1 15,-17 1-15,1-1 0,-1-17 16,0 18-16,17-18 0,1 0 16,0 0-16,17 0 0,18-18 15,0 1-15,0-1 0,18 18 16,17-17-16,0-1 0</inkml:trace>
  <inkml:trace contextRef="#ctx0" brushRef="#br0" timeOffset="46352.97">21325 17815 0,'0'0'0,"18"18"0,-18 17 15,18-17-15,-18 17 0,0 0 16,0 1-16,17-1 0,-17 0 16,0-17-16,0 0 0,0-1 15,-17-34 1,17-1 0,0-17-16,0-18 0,0 17 15,0-17-15,0 1 0,17 16 16,1 1-16,0 0 0,-1 17 15,1 0-15,0 36 16,-1 0-16,1 17 16,-18 0-16,0 1 0,17 16 15,-17-16-15,0-1 0,18 0 16,-18-17-16,18-18 0,-1 18 16,1-18-16,17-18 0,-17-17 15,0 17-15,17-17 16,-18-18-16,1 18 0,0-1 15,-1 1-15,1 0 0,0 17 16,-1 0-16,-17 36 16,0 17-16,18-17 15,-18 35-15,0-18 16,18 0-16,-18 1 0,17-1 16,-17 0-16,18 1 0,-18-1 15,18-17-15,-18-1 0,0 1 16</inkml:trace>
  <inkml:trace contextRef="#ctx0" brushRef="#br0" timeOffset="49151.44">24165 17374 0,'-17'0'16,"17"18"-16,-18-18 15,18 18-15,-18-1 0,18 1 16,0 0-16,0 17 0,0-18 15,0 19-15,0-19 0,18 1 16,-18 17-16,18-17 16,-1 17-16,1-17 0,0 17 15,17-17-15,-18-1 0,1 1 16,17 0-16,-17-18 0,17 17 16,1-17-16,-1 0 0,0-17 15,0 17-15,-17-18 16,0 18-16,-1-18 0,1 18 15,-36 0 17</inkml:trace>
  <inkml:trace contextRef="#ctx0" brushRef="#br0" timeOffset="49536.66">23777 17568 0,'18'0'16,"0"-17"-1,-1-1-15,1 0 16,17 1-16,-17-18 0,-1-1 16,1 1-16,0 0 0,-1-18 15,-17 17-15,18 19 0,0-18 16,-18 17-16,17-17 16,-17 17-16,18 18 0,-18-18 15,17 18-15,1 0 0,0 18 16,-1 0-16,19-1 0,-19 19 15,19-19-15,-1 18 0,0-17 16,-17 0-16,17-1 16,-17 1-16,-1-18 0</inkml:trace>
  <inkml:trace contextRef="#ctx0" brushRef="#br0" timeOffset="50168.25">24959 17551 0,'0'17'0,"-18"1"16,18 0-16,0 17 15,0 18-15,0-18 16,0 18-16,0-18 0,18 18 15,-18-18-15,0 1 0,18-19 16,-18 19-16,17-19 0,1-17 16,0 0-16,17 0 15</inkml:trace>
  <inkml:trace contextRef="#ctx0" brushRef="#br0" timeOffset="50465.05">25312 17762 0,'0'0'0,"-53"53"0,35-17 15,1-19-15,17 18 0,0-17 16,0 0-16,17-1 0,19 1 16,-19 0-16,36-18 15,-18 0-15,1 0 0,17-18 16,-18 0-16,0 18 0,-17-35 15,-1 17-15,1 1 0,-18-18 16,-18 17-16,1-17 0,-1-1 16,-17 19-16,0-19 15,-18 19-15,17-1 0,1 1 16,0 17-16,17 0 0,1 17 16,-1-17-16,18 18 0,0-1 15</inkml:trace>
  <inkml:trace contextRef="#ctx0" brushRef="#br0" timeOffset="50774.53">25753 17727 0,'0'0'0,"-18"18"15,1-1-15,17 19 0,-18-19 16,18 19-16,0-1 0,18 0 15,-1 0-15,1 1 0,17-19 16,0 1-16,1 0 0,-1-18 16,0 0-16,0 0 15,-17-18-15,17 0 0,-17-17 16,0 17-16,-1-17 0,-17-18 16,-17 18-16,17 0 0,-36-1 15,19 1-15,-19 0 0,19 17 16,-18 1-16,-1 17 15,1 0-15,17 0 0,-17 17 16,17-17-16,1 18 0,-1-1 16</inkml:trace>
  <inkml:trace contextRef="#ctx0" brushRef="#br0" timeOffset="51070.6">26264 17692 0,'-17'17'16,"-1"1"-1,18 0-15,0 17 0,0 0 16,0 1-16,18 16 0,-1-16 16,19-1-16,-1-17 0,0-1 15,0 1-15,1 0 0,-1-18 16,0-18-16,1 0 15,-1 1-15,-18-19 0,-17-17 16,0 18-16,-17-18 0,-1 18 16,1 0-16,-19-1 0,-17 1 15,18 35-15,-35-17 0,17 34 16,0 1-16,-18-1 0</inkml:trace>
  <inkml:trace contextRef="#ctx0" brushRef="#br0" timeOffset="56625.25">22913 12206 0,'0'-18'0,"0"1"31,-18 17-31,18-18 0,-17 18 15,-1-17-15,0-1 16,1 18-16,-1-18 16,0 1-16,1 17 15,-1-18-15,1 18 16,-1-18-16,0 18 0,-17-17 16,17 17-16,-17 0 0,0-18 15,0 18-15,-18-18 0,17 18 16,1-17-16,-18 17 0,0-18 15,18 1-15,-18 17 16,0-18-16,0 18 0,18 0 16,-18-18-16,0 18 0,18 0 15,-18 0-15,0 0 0,0 0 16,0 18-16,18-18 0,-18 18 16,0-18-16,0 0 15,18 17-15,-18-17 0,0 18 16,0-18-16,0 17 0,18 1 15,-18 0-15,18-18 0,-1 17 16,1 19-16,0-19 0,0 1 16,17 0-16,0-1 0,1 18 15,17-17-15,-18 0 16,18-1-16,0 19 0,-18-19 16,18 1-16,0 17 0,0-17 15,-17 17-15,17 0 0,0 1 16,-18-1-16,18 0 0,0 1 15,0 16-15,-18-16 16,18 17-16,0-18 0,-17 0 16,17 18-16,0-18 0,0 1 15,-18 17-15,18 0 0,0-1 16,0-16-16,0 17 0,-17 0 16,17-1-16,0 1 0,-18 0 15,18 18-15,0-18 16,0 0-16,0 0 0,0 17 15,0-17-15,-18 18 0,18-18 16,0 17-16,0 1 0,0-18 16,0 17-16,0 1 0,0-1 15,0-17-15,0 18 16,0-1-16,0 1 0,0-1 16,18 1-16,-18-1 0,0 1 15,18 17-15,-18-17 0,17-18 16,-17 17-16,0 1 0,18-1 15,-18 1-15,17-1 0,1-17 16,-18 18-16,18 0 16,-1-19-16,1 19 0,0 0 15,-1-1-15,1-17 0,0 18 16,-1-19-16,1 19 16,-1-18-16,1 18 0,-18-19 15,18 1-15,-1 0 0,-17 0 16,18 0-16,0 0 0,-18 0 15,17 0-15,-17 0 0,18 0 16,-18-18-16,18 18 0,-18-18 16,17 0-16,-17 1 15,0-19-15,18 19 0,0-1 16,-18-17-16,17 17 0,1-18 16,-1 1-16,19 0 0,-19-1 15,1 1-15,17 0 0,1-1 16,-19 1-16,18 0 15,1-18-15,-1 17 0,18-17 16,-18 0-16,18 0 0,0 0 16,0 0-16,0 0 0,0 0 15,0 0-15,0 0 0,17 0 16,-17 0-16,0-17 0,18 17 16,-19-18-16,1 18 0,0-18 15,-17 18-15,17-17 16,-18 17-16,18-18 0,-18 0 15,0 1-15,1-19 0,-19 19 16,18-1-16,1-17 16,-19 0-16,1 17 0,17-17 0,-17-1 15,0 1-15,-1 18 16,1-19-16,-1 1 0,1 0 16,0-1-16,-1-17 0,-17 18 15,18 0-15,0-18 16,-1 18-16,1-1 0,0-16 15,-1 16-15,-17-17 0,18 18 16,0-18-16,-1 0 0,1 18 16,-1-18-16,-17 0 0,18 0 15,0 0-15,-1 0 0,19-52 16,-19 34 0,-17 18-16,18-17 0,-18-1 0,18 0 15,-18 18-15,17-17 16,-17-1-16,0 1 0,18 17 15,-18-18-15,0 18 0,17-17 16,-17-1-16,18 1 0,-18-1 16,18 1-16,-18-1 0,17 1 15,-17-1-15,0-17 16,18 17-16,-18-17 0,0 17 16,0 1-16,0-18 0,0 17 15,0 1-15,0-19 0,-18 19 16,1-1-16,17 1 0,-18-18 15,18 17-15,-18 0 16,18-17-16,-17 18 0,17-18 16,-18 17-16,1 0 0,-1 1 15,0-1-15,1 1 0,-1 17 16,-17 0-16,-1-18 16,1 18-16,-18 1 0,0 16 15,0-17-15,0 0 0,1 18 16,-19 0-16,18 17 0,0 1 15,18-1-15</inkml:trace>
  <inkml:trace contextRef="#ctx0" brushRef="#br0" timeOffset="61731.47">21855 10566 0,'0'0'0,"-18"-18"15,0 18-15,18 35 16,0 1-16,0 17 0,0-1 16,0 19-16,0 0 0,0-1 15,0-17-15,18 0 16,-18 0-16,18-18 0,17 0 0,-17 1 15,-1-36-15,18 17 16,-17-17-16,0 0 0,-1 0 16,1-17-16,0-19 0,-18 19 15,17-18-15,-17 17 0,0 36 32,18-1-32,-18 18 15,35 1-15,-17-19 0,-1 19 16,19-19-16,-1 1 0,0 0 15,1-18-15,-1 0 0,0-18 16,-17 0-16,-1-17 0,1-18 16,-18 18-16,-18-18 15,1 0-15,-1-18 0,-17 18 16,17 1-16,1-1 0,-1 17 16,0 1-16,1 17 0,17 1 15,-18 17-15</inkml:trace>
  <inkml:trace contextRef="#ctx0" brushRef="#br0" timeOffset="62140.81">22490 10354 0,'0'-18'16,"17"18"-16,19-17 15,-19-1-15,18 18 0,1-18 16,-1 1-16,-17 17 0,-1 0 15,1 0-15,-18 17 16</inkml:trace>
  <inkml:trace contextRef="#ctx0" brushRef="#br0" timeOffset="62341.58">22560 10389 0,'0'0'0,"-17"53"15,17-17-15,0-1 16,-18 0-16,18 0 0,18 1 16,-18-19-16,17 19 0,1-19 15,17-17-15,0 18 0,-17-18 16,17 0-16,-17 0 16,17 0-16,-17 0 0,-1-18 15</inkml:trace>
  <inkml:trace contextRef="#ctx0" brushRef="#br0" timeOffset="62565.58">22842 10389 0,'0'18'0,"0"0"15,0 17-15,0-17 16,0 17-16,0-18 0,0 19 16,18-19-16,-18 1 0,0 0 15,18-18-15,-18 17 0</inkml:trace>
  <inkml:trace contextRef="#ctx0" brushRef="#br0" timeOffset="62880.11">22931 10301 0,'0'-18'16,"17"18"-16,1-17 0,-1 17 16,19-18-16,-19 18 0,19 0 15,-19 0-15,1 18 0,0-1 16,-1 1-16,-17 0 15,18 17-15,-18 0 0,0 1 16,0-1-16,0 0 0,0 0 16,0 1-16,0-19 0,0 19 15,0-19-15,-18 1 16,18 0-16,0-1 0,0 1 16,0-1-16,-17-17 15,17-17 1,-18 17-16,0 0 0,1-18 15,-1 18-15,0 0 0</inkml:trace>
  <inkml:trace contextRef="#ctx0" brushRef="#br0" timeOffset="97494.8">24818 10513 0,'-18'0'16,"18"17"30,-17 1-46,17 0 0,-18-1 16,0 19-16,1-1 0,-1 0 16,0 18-16,1-18 0,-1 18 15,18-17-15,-17-1 0,17 0 16,0 0-16,17 1 16,1-19-16,17 19 0,-17-19 15,17 1-15,-17 0 0,17-1 16,-17-17-16,-1 18 0,1-18 15</inkml:trace>
  <inkml:trace contextRef="#ctx0" brushRef="#br0" timeOffset="100080.84">25083 10689 0,'17'18'31,"-17"-1"-31,18 19 16,-1-1-16,-17 0 0,18 1 16,-18 16-16,0-16 0,0-1 15,18 0-15,-18-17 0,0 17 16,0-17-16,0 0 16,17-18-16,-17 17 0</inkml:trace>
  <inkml:trace contextRef="#ctx0" brushRef="#br0" timeOffset="100397.63">25347 10813 0,'-18'17'15,"18"1"1,0 0-16,0 17 0,0-18 15,0 19-15,18-19 0,0 19 16,-1-19-16,1 1 0,0-18 16,-1 18-16,19-18 0,-19 0 15,1 0-15,-1-18 16,-17 0-16,0-17 0,0 17 16,-17 1-16,-1-1 15,1-17-15,17 17 0,-18 1 16,0-1-16,1 0 0,-1 1 15,18-1-15,-18 18 0,18-18 16,0 36 0</inkml:trace>
  <inkml:trace contextRef="#ctx0" brushRef="#br0" timeOffset="100714.49">25665 10848 0,'-18'0'16,"18"18"-1,-18-1-15,18 1 0,0 17 16,0 0-16,18 1 0,0-19 16,-1 19-16,1-19 15,17 1-15,-17 0 0,17-18 16,-17 0-16,17 0 0,-17 0 15,-1-18-15,-17 0 16,0 1-16,0-19 16,0 19-16,-17-1 0,-1-17 15,0 17-15,1 0 0,-19 1 16,19-1-16,-1 18 0,1 0 16,-1 0-16,0 0 0,18 18 15</inkml:trace>
  <inkml:trace contextRef="#ctx0" brushRef="#br0" timeOffset="101037.02">26035 10866 0,'0'17'0,"-18"1"15,18-1-15,0 1 0,0 0 16,18 17-16,-18-17 16,18-1-16,17 1 0,-17 0 15,17-1-15,-18-17 0,19 0 16,-1 0-16,-17-17 0,17 17 16,-17-18-16,-18-17 0,0 17 15,0-17-15,0 17 16,-18-17-16,0 0 0,1 17 15,-19 0-15,19 1 0,-19-1 16,19 18-16,-1 0 0,1 0 16,17 18-16,0 17 0</inkml:trace>
  <inkml:trace contextRef="#ctx0" brushRef="#br0" timeOffset="101233.65">26635 11165 0,'0'36'16,"-18"-19"-16,0 1 16,1 0-16,-18-1 0,17 19 15,-17-19-15,17 1 16,0-18-16</inkml:trace>
  <inkml:trace contextRef="#ctx0" brushRef="#br0" timeOffset="102021.43">26917 10760 0,'0'0'0,"0"-18"16,0 0-16,18 1 16,-1-1-16,19 18 0,-19 0 15,18-17-15,1 17 16,-1 0-16,-17 17 0,17-17 16,-17 18-16,-1-1 0,-17 1 15,0 17-15,0-17 0,0 17 16,-17 1-16,-1-19 0,0 18 15,18-17-15,-17 0 16,17-1-16,17 1 0,-17 0 16,18-1-16,17-17 0,-17 18 15,17 0-15,-17-1 16,-18 1-16,-18 0 16,0-18-16,-17 0 0,0 0 15,0 17-15,-1-17 16,-17 0-16,36 0 0,-18 0 15,17-17-15,0 17 0,1 0 16,34 0-16</inkml:trace>
  <inkml:trace contextRef="#ctx0" brushRef="#br0" timeOffset="102834.6">27534 10830 0,'0'0'0,"0"-17"16,18 17-1,0 17 17,-18 19-32,17-19 0,-17 18 0,0 1 15,18-1-15,-18 0 16,0 1-16,0-19 0,18 1 15,-18 0-15,0-1 16,0-34 0,0-1-16,0-17 15,0-1-15,0 1 0,0 17 16,0-17-16,0 0 0,17 0 16,-17-1-16,18 36 0,-18-17 15,17 17-15,-17 17 16,18 1-16,-18 0 0,0-1 15,18 18-15,-18-17 16,17 0-16,-17-1 0,18-17 16,0 0-16,-1 0 15,-17-17-15,18 17 0,-18-36 16,18 19-16,-18-1 16,17 1-16,-17-19 0,18 19 15,-1 17 1,1 17-16,0 1 15,-18 0-15,17 17 0,1-18 16,0 1-16,-18 17 0,17-17 16,-17 0-16,18-1 15,-18 1-15,0 17 0,0-17 16,18 0-16</inkml:trace>
  <inkml:trace contextRef="#ctx0" brushRef="#br0" timeOffset="103121.87">28099 10548 0,'17'0'0,"1"18"0,17-18 16,1 35-16,-1-17 15,18 17-15,-18 0 0,18 18 16,-18 0-16,-17 0 0,0-18 16,-1 18-16,-17 0 0,-17 0 15,-1 0-15,0 0 0,-35 0 16,18 0-16,-18 0 15,0-1-15</inkml:trace>
  <inkml:trace contextRef="#ctx0" brushRef="#br0" timeOffset="108683.53">21802 9066 0,'17'0'16,"1"0"-16,0 18 0,-1-18 15,1 18-15,17 17 0,0 0 16,1 1-16,-1-1 0,0 0 15,1 0-15,-1 18 16,0-17-16,0-19 0,-17 18 16,0-17-16,-1 0 0,-17-1 15,18-17-15,-36 0 16</inkml:trace>
  <inkml:trace contextRef="#ctx0" brushRef="#br0" timeOffset="108876.55">22190 9049 0,'-18'35'0,"-17"0"16,17 1-16,1-1 0,-19 0 16,19 18-16,-19-18 0,19 1 15,-1-1-15,0 0 0,18 0 16,0 1-16,0-19 15,18-17-15,-18 18 0</inkml:trace>
  <inkml:trace contextRef="#ctx0" brushRef="#br0" timeOffset="109139.59">22560 9155 0,'0'0'0,"-35"17"0,-18 19 15,35-1-15,1 0 16,17 0-16,0-17 0,17 17 16,19 1-16,-19-19 0,36 1 15,-18-1-15,18 1 16,-17-18-16,-1 0 0,0 0 15,-17-18-15,-18 1 16,-18-1-16</inkml:trace>
  <inkml:trace contextRef="#ctx0" brushRef="#br0" timeOffset="109256.1">22578 9331 0,'0'0'0,"70"0"16,-34-18-16,17 18 0,-36 0 15,18-17-15,-17 17 0</inkml:trace>
  <inkml:trace contextRef="#ctx0" brushRef="#br0" timeOffset="109578.46">23019 8837 0,'0'0'0,"0"18"31,17 17-31,-17 0 0,18 1 15,-18 16-15,18 19 0,-18-18 16,17 18-16,-17-19 16,18 19-16,0-18 0,-18 0 15,17 0-15,-17-18 0,0 0 16,18-17-16,-18 0 0</inkml:trace>
  <inkml:trace contextRef="#ctx0" brushRef="#br0" timeOffset="109824.46">23160 8819 0,'0'0'0,"18"71"16,-1-36-16,1 18 0,-18 0 15,17 0-15,1 18 0,0-1 16,-18 1-16,17-18 16,-17 0-16,18-1 0,-18-16 15,18 17-15,-18-36 0,0 19 16,0-19-16</inkml:trace>
  <inkml:trace contextRef="#ctx0" brushRef="#br0" timeOffset="110129.13">22966 8908 0,'35'-18'16,"-17"0"-16,35 18 0,0 0 15,0 0-15,17 0 0,1 18 16,-1 0-16,-35 17 0,1 0 15,-19 18-15,-17-18 0,0 18 16,-17 0-16,-19 0 16,19 0-16,-18-18 0,-1 1 15,1-1-15,17 0 0,18-17 16,0 17-16,18-17 0,17-1 16,1 1-16,16 0 15,-16-1-15,17 1 0,0 0 16,-18-18-16,18 17 0,-36-17 15,19 18-15</inkml:trace>
  <inkml:trace contextRef="#ctx0" brushRef="#br0" timeOffset="111513.76">23671 8625 0,'-17'0'16,"17"-17"46,17 17-62,1 0 16,0 0-16,17 0 15,-17 17-15,-1-17 0,1 18 16,0-18-16,-1 18 0,-17-1 16,18-17-16,-18 18 15,0 0-15,-18-1 0,1 1 16,-1 0-1,18-1-15,18-17 16,-1 18-16,1-18 0,-1 17 16,1-17-16,0 18 15,-1 0-15,-17-1 16,0 1-16,-17 0 16,-1-1-16,-17-17 0,17 18 15,1-18-15,-19 0 0,19 0 16,-1-18-16,0 18 15,18-17-15,0-1 16</inkml:trace>
  <inkml:trace contextRef="#ctx0" brushRef="#br0" timeOffset="112159.47">24077 8590 0,'0'0'0,"0"18"32,0-1-32,18 1 15,-18 0-15,0 17 16,17-17-16,-17 17 0,18-17 16,-18-1-16,0 1 0,0-1 15,0 1-15,18-18 0,-18-18 31,0 1-31,0-1 16,0-17-16,0 17 16,0 1-16,0-19 0,0 19 15,0-1-15,0 0 0,17 18 32,-17 18-32,18 0 0,0-1 15,-1 1-15,1 0 16,-1-18-16,-17 17 15,18-17-15,0 0 0,-1 0 16,-17-17 0,18-1-16,0 0 15,-18 1-15,17-1 16,1 18-16,0-18 16,-1 18-1,-17 18-15,18-18 0,-18 18 16,0-1-16,0 19 0,18-19 15,-1 1-15,-17 17 0,18-17 16,-18-1-16,17 1 16,-17 0-16,18-1 0</inkml:trace>
  <inkml:trace contextRef="#ctx0" brushRef="#br0" timeOffset="116756.83">21766 11677 0,'18'0'15,"17"0"-15,1 0 16,17 0-16,17 0 0,1 0 16,34 0-16,1 0 0,18-18 15,-1 18-15,1 0 0,-18 0 16,-1 0-16,-16 18 15,-19-18-15,1 0 0,-18 0 16</inkml:trace>
  <inkml:trace contextRef="#ctx0" brushRef="#br0" timeOffset="118470.31">28469 11942 0,'0'0'0,"18"0"0,-1 0 0,19-18 16,-1 18-16,18-18 0,0 18 15,-18 0-15,18 0 0,-18 0 16,-17 0-16,-18 18 0,0 0 16,0 17-16,-35 0 15,-1-17-15,19 17 0,-19 0 16,1 1-16,18-1 0,17 0 16,0 0-16,0 1 0,17-1 15,1 0-15,17-17 0,0 17 16,1-17-16,-1-1 0,0 1 15,-17 0-15,0-18 0,-36 0 16,0 0 0,1 0-16,-19 0 0,1 0 15,0 0-15,-1 0 0,1 0 16,0 17-16,0-17 0,17 0 16,0 18-16,36-18 15,0 18-15,-1-18 0</inkml:trace>
  <inkml:trace contextRef="#ctx0" brushRef="#br0" timeOffset="118882.18">29545 11977 0,'0'0'0,"0"-18"16,18 53 0,-18 1-16,17-1 0,1 36 15,-18-1-15,18 1 0,-18-1 16,17-17-16,-17 0 0,18-18 16,-18 1-16,0-19 15,-18-17 1,18-17-16,0-1 0,18-17 15,-18-1-15,18 1 0,17 18 16,-17-1-16,17 0 0,0 18 16,0 18-16,-17 0 15,0-1-15,-1 18 0,-17 1 16,0-1-16,-17 0 0,-1 1 16,0-19-16,-17 1 0,17-1 15,-17-17-15,18 0 0,-19 0 16,19 0-16,-1 0 0,18-17 15,-18 17-15,18-18 16</inkml:trace>
  <inkml:trace contextRef="#ctx0" brushRef="#br0" timeOffset="119022.11">30004 12453 0,'0'0'0,"17"35"15,1-17-15,0 0 0,-18-1 16,17-17-16,1 18 16</inkml:trace>
  <inkml:trace contextRef="#ctx0" brushRef="#br0" timeOffset="119148.71">30039 12188 0,'0'0'0,"18"0"16</inkml:trace>
  <inkml:trace contextRef="#ctx0" brushRef="#br0" timeOffset="119372.04">30251 11959 0,'0'71'15,"17"-36"-15,-17 18 0,18 0 16,-18 17-16,18-17 0,-1 0 16,1 0-16,-18 0 0,18-18 15,-18 1-15,17-1 0,1-17 16,-1-1-16,1-17 15</inkml:trace>
  <inkml:trace contextRef="#ctx0" brushRef="#br0" timeOffset="119566.79">30462 12012 0,'0'0'0,"18"88"15,-18-52-15,18 16 0,-18 1 0,0 0 16,17-17-16,-17 17 0,18-1 16,-18-16-16,18-1 15,-18 0-15,0 1 0,0-19 16,0 1-16</inkml:trace>
  <inkml:trace contextRef="#ctx0" brushRef="#br0" timeOffset="119710.97">30745 12365 0,'0'0'0,"0"53"15,17-18-15,-17 0 0,0-17 16,18 17-16,-18 1 16,18-19-16,-18 1 0,17-18 15</inkml:trace>
  <inkml:trace contextRef="#ctx0" brushRef="#br0" timeOffset="119849.62">30939 12259 0,'-18'0'0,"18"18"16,-18-18-16,18 17 15,0 1-15</inkml:trace>
  <inkml:trace contextRef="#ctx0" brushRef="#br0" timeOffset="120077.98">31009 12541 0,'0'0'0,"18"36"16,-18-19-16,0 1 0,17-18 15,-17 17-15,18-17 0,0 0 16,-1-17-1,1-1-15,-18-17 16,0 17-16,0 1 16,-18-1-16,18 0 0,0 1 15,-17-1-15,-1 18 16,36 0 0</inkml:trace>
  <inkml:trace contextRef="#ctx0" brushRef="#br0" timeOffset="120310.92">31327 12577 0,'0'-18'47,"17"0"-47,1 1 15,0-1-15,17 18 0,-17-18 16,17 1-16,-18 17 0,19 0 15,-19 0-15,1 0 0,0 17 16,-1 1-16,1 17 16,0-17-16,-18 17 0,17 0 15,-17-17-15,0 17 0,-17 1 16,-1-19-16</inkml:trace>
  <inkml:trace contextRef="#ctx0" brushRef="#br0" timeOffset="121034.88">31062 12471 0,'-18'0'16,"36"0"15,-36 0 0,18-18-15,-17 18-16,-1 0 0,1 0 15,-1 0-15,0 18 16,18-1 0,0 1-16</inkml:trace>
</inkml:ink>
</file>

<file path=ppt/media/image1.png>
</file>

<file path=ppt/media/image10.png>
</file>

<file path=ppt/media/image11.png>
</file>

<file path=ppt/media/image2.jpg>
</file>

<file path=ppt/media/image3.tiff>
</file>

<file path=ppt/media/image4.jpg>
</file>

<file path=ppt/media/image5.jpg>
</file>

<file path=ppt/media/image6.jpg>
</file>

<file path=ppt/media/image60.png>
</file>

<file path=ppt/media/image7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4/12/20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3.tiff"/><Relationship Id="rId7" Type="http://schemas.openxmlformats.org/officeDocument/2006/relationships/customXml" Target="../ink/ink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9.emf"/><Relationship Id="rId7" Type="http://schemas.openxmlformats.org/officeDocument/2006/relationships/image" Target="../media/image9.png"/><Relationship Id="rId1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3.tiff"/><Relationship Id="rId5" Type="http://schemas.openxmlformats.org/officeDocument/2006/relationships/image" Target="../media/image7.png"/><Relationship Id="rId15" Type="http://schemas.openxmlformats.org/officeDocument/2006/relationships/image" Target="../media/image10.emf"/><Relationship Id="rId10" Type="http://schemas.openxmlformats.org/officeDocument/2006/relationships/image" Target="../media/image7.tiff"/><Relationship Id="rId4" Type="http://schemas.openxmlformats.org/officeDocument/2006/relationships/image" Target="../media/image60.png"/><Relationship Id="rId9" Type="http://schemas.openxmlformats.org/officeDocument/2006/relationships/image" Target="../media/image11.png"/><Relationship Id="rId14" Type="http://schemas.openxmlformats.org/officeDocument/2006/relationships/customXml" Target="../ink/ink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289337" y="4026189"/>
            <a:ext cx="800235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Computer vision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Computer Vision Problems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9194" y="1236427"/>
            <a:ext cx="35878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Image Classification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379242" y="2636274"/>
            <a:ext cx="1174616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712543" y="2374664"/>
            <a:ext cx="17828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Cat? (0/1)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87957" y="1256975"/>
            <a:ext cx="3842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Neural Style Transfer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517103" y="4034110"/>
            <a:ext cx="3606800" cy="2608185"/>
            <a:chOff x="517103" y="4034110"/>
            <a:chExt cx="3606800" cy="2608185"/>
          </a:xfrm>
        </p:grpSpPr>
        <p:sp>
          <p:nvSpPr>
            <p:cNvPr id="15" name="TextBox 14"/>
            <p:cNvSpPr txBox="1"/>
            <p:nvPr/>
          </p:nvSpPr>
          <p:spPr>
            <a:xfrm>
              <a:off x="761473" y="4034110"/>
              <a:ext cx="28632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Object detection</a:t>
              </a: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103" y="4613470"/>
              <a:ext cx="3606800" cy="2028825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036" y="1796550"/>
            <a:ext cx="1798157" cy="17997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970" y="1991284"/>
            <a:ext cx="2308886" cy="17316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7301" y="1991284"/>
            <a:ext cx="2305259" cy="1728945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8285312" y="3962192"/>
            <a:ext cx="2848010" cy="2382942"/>
            <a:chOff x="8285312" y="3962192"/>
            <a:chExt cx="2848010" cy="2382942"/>
          </a:xfrm>
        </p:grpSpPr>
        <p:sp>
          <p:nvSpPr>
            <p:cNvPr id="24" name="Left Brace 23"/>
            <p:cNvSpPr/>
            <p:nvPr/>
          </p:nvSpPr>
          <p:spPr>
            <a:xfrm rot="16200000">
              <a:off x="9539205" y="2708299"/>
              <a:ext cx="340223" cy="2848010"/>
            </a:xfrm>
            <a:prstGeom prst="leftBrace">
              <a:avLst>
                <a:gd name="adj1" fmla="val 30015"/>
                <a:gd name="adj2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54873" y="4613470"/>
              <a:ext cx="2308886" cy="173166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0D9CEE1F-64C4-4CB3-A86B-0D0661B942AD}"/>
              </a:ext>
            </a:extLst>
          </p:cNvPr>
          <p:cNvSpPr txBox="1"/>
          <p:nvPr/>
        </p:nvSpPr>
        <p:spPr>
          <a:xfrm>
            <a:off x="1817049" y="3575726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64x64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AAAE39CC-6D00-4B09-AADC-852D2C3DB141}"/>
                  </a:ext>
                </a:extLst>
              </p14:cNvPr>
              <p14:cNvContentPartPr/>
              <p14:nvPr/>
            </p14:nvContentPartPr>
            <p14:xfrm>
              <a:off x="552600" y="1460520"/>
              <a:ext cx="11328480" cy="49024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AAAE39CC-6D00-4B09-AADC-852D2C3DB14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43240" y="1451160"/>
                <a:ext cx="11347200" cy="492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Deep Learning on large images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379242" y="2636274"/>
            <a:ext cx="1174616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712543" y="2374664"/>
            <a:ext cx="17828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Cat? (0/1)</a:t>
            </a:r>
          </a:p>
        </p:txBody>
      </p:sp>
      <p:grpSp>
        <p:nvGrpSpPr>
          <p:cNvPr id="174" name="Group 173"/>
          <p:cNvGrpSpPr/>
          <p:nvPr/>
        </p:nvGrpSpPr>
        <p:grpSpPr>
          <a:xfrm>
            <a:off x="7045370" y="4292191"/>
            <a:ext cx="4892587" cy="1941448"/>
            <a:chOff x="6171527" y="4133325"/>
            <a:chExt cx="4892587" cy="1941448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6174992" y="4133325"/>
                  <a:ext cx="487698" cy="51881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32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3200" dirty="0"/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74992" y="4133325"/>
                  <a:ext cx="487698" cy="518818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73" name="Group 172"/>
            <p:cNvGrpSpPr/>
            <p:nvPr/>
          </p:nvGrpSpPr>
          <p:grpSpPr>
            <a:xfrm>
              <a:off x="6171527" y="4259785"/>
              <a:ext cx="4892587" cy="1814988"/>
              <a:chOff x="6171527" y="4259785"/>
              <a:chExt cx="4892587" cy="1814988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TextBox 9"/>
                  <p:cNvSpPr txBox="1"/>
                  <p:nvPr/>
                </p:nvSpPr>
                <p:spPr>
                  <a:xfrm>
                    <a:off x="6174992" y="4575745"/>
                    <a:ext cx="497187" cy="518818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US" sz="3200" dirty="0"/>
                  </a:p>
                </p:txBody>
              </p:sp>
            </mc:Choice>
            <mc:Fallback xmlns="">
              <p:sp>
                <p:nvSpPr>
                  <p:cNvPr id="10" name="TextBox 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174992" y="4575745"/>
                    <a:ext cx="497187" cy="518818"/>
                  </a:xfrm>
                  <a:prstGeom prst="rect">
                    <a:avLst/>
                  </a:prstGeom>
                  <a:blipFill rotWithShape="0">
                    <a:blip r:embed="rId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" name="TextBox 10"/>
                  <p:cNvSpPr txBox="1"/>
                  <p:nvPr/>
                </p:nvSpPr>
                <p:spPr>
                  <a:xfrm>
                    <a:off x="6171527" y="5582330"/>
                    <a:ext cx="523156" cy="49244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𝑛</m:t>
                              </m:r>
                            </m:sub>
                          </m:sSub>
                        </m:oMath>
                      </m:oMathPara>
                    </a14:m>
                    <a:endParaRPr lang="en-US" sz="3200" dirty="0"/>
                  </a:p>
                </p:txBody>
              </p:sp>
            </mc:Choice>
            <mc:Fallback xmlns="">
              <p:sp>
                <p:nvSpPr>
                  <p:cNvPr id="11" name="TextBox 1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171527" y="5582330"/>
                    <a:ext cx="523156" cy="492443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12" name="Straight Arrow Connector 11"/>
              <p:cNvCxnSpPr>
                <a:stCxn id="9" idx="3"/>
                <a:endCxn id="15" idx="2"/>
              </p:cNvCxnSpPr>
              <p:nvPr/>
            </p:nvCxnSpPr>
            <p:spPr>
              <a:xfrm>
                <a:off x="6662690" y="4392734"/>
                <a:ext cx="981659" cy="1336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/>
              <p:cNvCxnSpPr>
                <a:stCxn id="10" idx="3"/>
                <a:endCxn id="18" idx="2"/>
              </p:cNvCxnSpPr>
              <p:nvPr/>
            </p:nvCxnSpPr>
            <p:spPr>
              <a:xfrm>
                <a:off x="6672179" y="4835154"/>
                <a:ext cx="964678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/>
              <p:cNvCxnSpPr>
                <a:endCxn id="19" idx="2"/>
              </p:cNvCxnSpPr>
              <p:nvPr/>
            </p:nvCxnSpPr>
            <p:spPr>
              <a:xfrm>
                <a:off x="6661160" y="5821869"/>
                <a:ext cx="981659" cy="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Oval 14"/>
              <p:cNvSpPr/>
              <p:nvPr/>
            </p:nvSpPr>
            <p:spPr>
              <a:xfrm>
                <a:off x="7644349" y="4261593"/>
                <a:ext cx="274320" cy="28901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" name="TextBox 16"/>
                  <p:cNvSpPr txBox="1"/>
                  <p:nvPr/>
                </p:nvSpPr>
                <p:spPr>
                  <a:xfrm>
                    <a:off x="10550255" y="5075701"/>
                    <a:ext cx="513859" cy="61609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acc>
                            <m:accPr>
                              <m:chr m:val="̂"/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32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</m:acc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7" name="TextBox 1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0550255" y="5075701"/>
                    <a:ext cx="513859" cy="616095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8" name="Oval 17"/>
              <p:cNvSpPr/>
              <p:nvPr/>
            </p:nvSpPr>
            <p:spPr>
              <a:xfrm>
                <a:off x="7636857" y="4690648"/>
                <a:ext cx="274320" cy="28901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7642819" y="5677364"/>
                <a:ext cx="274320" cy="28901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8468840" y="4259785"/>
                <a:ext cx="274320" cy="28901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9531823" y="5239243"/>
                <a:ext cx="274320" cy="28901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Arrow Connector 49"/>
              <p:cNvCxnSpPr>
                <a:stCxn id="15" idx="6"/>
                <a:endCxn id="20" idx="2"/>
              </p:cNvCxnSpPr>
              <p:nvPr/>
            </p:nvCxnSpPr>
            <p:spPr>
              <a:xfrm flipV="1">
                <a:off x="7918669" y="4404291"/>
                <a:ext cx="550171" cy="180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/>
              <p:cNvCxnSpPr>
                <a:endCxn id="18" idx="2"/>
              </p:cNvCxnSpPr>
              <p:nvPr/>
            </p:nvCxnSpPr>
            <p:spPr>
              <a:xfrm flipV="1">
                <a:off x="6646174" y="4835154"/>
                <a:ext cx="990683" cy="100008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67"/>
              <p:cNvCxnSpPr>
                <a:endCxn id="15" idx="2"/>
              </p:cNvCxnSpPr>
              <p:nvPr/>
            </p:nvCxnSpPr>
            <p:spPr>
              <a:xfrm flipV="1">
                <a:off x="6653668" y="4406099"/>
                <a:ext cx="990681" cy="141577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Arrow Connector 70"/>
              <p:cNvCxnSpPr>
                <a:stCxn id="9" idx="3"/>
                <a:endCxn id="18" idx="2"/>
              </p:cNvCxnSpPr>
              <p:nvPr/>
            </p:nvCxnSpPr>
            <p:spPr>
              <a:xfrm>
                <a:off x="6662690" y="4392734"/>
                <a:ext cx="974167" cy="44242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/>
              <p:cNvCxnSpPr>
                <a:stCxn id="9" idx="3"/>
                <a:endCxn id="19" idx="2"/>
              </p:cNvCxnSpPr>
              <p:nvPr/>
            </p:nvCxnSpPr>
            <p:spPr>
              <a:xfrm>
                <a:off x="6662690" y="4392734"/>
                <a:ext cx="980129" cy="142913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Arrow Connector 76"/>
              <p:cNvCxnSpPr>
                <a:stCxn id="10" idx="3"/>
                <a:endCxn id="19" idx="2"/>
              </p:cNvCxnSpPr>
              <p:nvPr/>
            </p:nvCxnSpPr>
            <p:spPr>
              <a:xfrm>
                <a:off x="6672179" y="4835154"/>
                <a:ext cx="970640" cy="986716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1" name="TextBox 100"/>
                  <p:cNvSpPr txBox="1"/>
                  <p:nvPr/>
                </p:nvSpPr>
                <p:spPr>
                  <a:xfrm>
                    <a:off x="7588151" y="5195695"/>
                    <a:ext cx="30970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01" name="TextBox 10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7588151" y="5195695"/>
                    <a:ext cx="309700" cy="369332"/>
                  </a:xfrm>
                  <a:prstGeom prst="rect">
                    <a:avLst/>
                  </a:prstGeom>
                  <a:blipFill rotWithShape="0"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2" name="TextBox 101"/>
                  <p:cNvSpPr txBox="1"/>
                  <p:nvPr/>
                </p:nvSpPr>
                <p:spPr>
                  <a:xfrm>
                    <a:off x="6277114" y="5191282"/>
                    <a:ext cx="30970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02" name="TextBox 10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277114" y="5191282"/>
                    <a:ext cx="309700" cy="369332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13" name="Oval 112"/>
              <p:cNvSpPr/>
              <p:nvPr/>
            </p:nvSpPr>
            <p:spPr>
              <a:xfrm>
                <a:off x="8453854" y="4690648"/>
                <a:ext cx="274320" cy="28901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4" name="Straight Arrow Connector 113"/>
              <p:cNvCxnSpPr>
                <a:stCxn id="15" idx="6"/>
                <a:endCxn id="113" idx="2"/>
              </p:cNvCxnSpPr>
              <p:nvPr/>
            </p:nvCxnSpPr>
            <p:spPr>
              <a:xfrm>
                <a:off x="7918669" y="4406099"/>
                <a:ext cx="535185" cy="42905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Arrow Connector 116"/>
              <p:cNvCxnSpPr>
                <a:stCxn id="18" idx="6"/>
                <a:endCxn id="20" idx="2"/>
              </p:cNvCxnSpPr>
              <p:nvPr/>
            </p:nvCxnSpPr>
            <p:spPr>
              <a:xfrm flipV="1">
                <a:off x="7911177" y="4404291"/>
                <a:ext cx="557663" cy="430863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Arrow Connector 119"/>
              <p:cNvCxnSpPr>
                <a:stCxn id="18" idx="6"/>
                <a:endCxn id="113" idx="2"/>
              </p:cNvCxnSpPr>
              <p:nvPr/>
            </p:nvCxnSpPr>
            <p:spPr>
              <a:xfrm>
                <a:off x="7911177" y="4835154"/>
                <a:ext cx="542677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25" name="TextBox 124"/>
                  <p:cNvSpPr txBox="1"/>
                  <p:nvPr/>
                </p:nvSpPr>
                <p:spPr>
                  <a:xfrm>
                    <a:off x="8448628" y="5199083"/>
                    <a:ext cx="30970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⋮</m:t>
                          </m:r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25" name="TextBox 12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8448628" y="5199083"/>
                    <a:ext cx="309700" cy="369332"/>
                  </a:xfrm>
                  <a:prstGeom prst="rect">
                    <a:avLst/>
                  </a:prstGeom>
                  <a:blipFill rotWithShape="0"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29" name="Oval 128"/>
              <p:cNvSpPr/>
              <p:nvPr/>
            </p:nvSpPr>
            <p:spPr>
              <a:xfrm>
                <a:off x="8453854" y="5677364"/>
                <a:ext cx="274320" cy="289012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0" name="Straight Arrow Connector 129"/>
              <p:cNvCxnSpPr>
                <a:stCxn id="19" idx="6"/>
                <a:endCxn id="129" idx="2"/>
              </p:cNvCxnSpPr>
              <p:nvPr/>
            </p:nvCxnSpPr>
            <p:spPr>
              <a:xfrm>
                <a:off x="7917139" y="5821870"/>
                <a:ext cx="536715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Arrow Connector 137"/>
              <p:cNvCxnSpPr>
                <a:stCxn id="129" idx="6"/>
                <a:endCxn id="21" idx="2"/>
              </p:cNvCxnSpPr>
              <p:nvPr/>
            </p:nvCxnSpPr>
            <p:spPr>
              <a:xfrm flipV="1">
                <a:off x="8728174" y="5383749"/>
                <a:ext cx="803649" cy="43812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Arrow Connector 140"/>
              <p:cNvCxnSpPr>
                <a:stCxn id="113" idx="6"/>
                <a:endCxn id="21" idx="2"/>
              </p:cNvCxnSpPr>
              <p:nvPr/>
            </p:nvCxnSpPr>
            <p:spPr>
              <a:xfrm>
                <a:off x="8728174" y="4835154"/>
                <a:ext cx="803649" cy="54859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Arrow Connector 143"/>
              <p:cNvCxnSpPr>
                <a:stCxn id="20" idx="6"/>
                <a:endCxn id="21" idx="2"/>
              </p:cNvCxnSpPr>
              <p:nvPr/>
            </p:nvCxnSpPr>
            <p:spPr>
              <a:xfrm>
                <a:off x="8743160" y="4404291"/>
                <a:ext cx="788663" cy="97945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Arrow Connector 146"/>
              <p:cNvCxnSpPr>
                <a:stCxn id="21" idx="6"/>
                <a:endCxn id="17" idx="1"/>
              </p:cNvCxnSpPr>
              <p:nvPr/>
            </p:nvCxnSpPr>
            <p:spPr>
              <a:xfrm>
                <a:off x="9806143" y="5383749"/>
                <a:ext cx="744112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2" name="Picture 4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6700" y="4304326"/>
            <a:ext cx="2284755" cy="228485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94036" y="1796550"/>
            <a:ext cx="1798157" cy="179972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FFBCB58F-2619-4C0D-8F5A-84F429729585}"/>
              </a:ext>
            </a:extLst>
          </p:cNvPr>
          <p:cNvSpPr txBox="1"/>
          <p:nvPr/>
        </p:nvSpPr>
        <p:spPr>
          <a:xfrm>
            <a:off x="1817049" y="3575726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64x64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4514430-A261-42A2-92F9-4D0A02644D7C}"/>
                  </a:ext>
                </a:extLst>
              </p14:cNvPr>
              <p14:cNvContentPartPr/>
              <p14:nvPr/>
            </p14:nvContentPartPr>
            <p14:xfrm>
              <a:off x="2533680" y="3454560"/>
              <a:ext cx="2248200" cy="3747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4514430-A261-42A2-92F9-4D0A02644D7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24320" y="3445200"/>
                <a:ext cx="2266920" cy="39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1FC3F22-1580-4C1C-B416-EB206AE484FF}"/>
                  </a:ext>
                </a:extLst>
              </p14:cNvPr>
              <p14:cNvContentPartPr/>
              <p14:nvPr/>
            </p14:nvContentPartPr>
            <p14:xfrm>
              <a:off x="501480" y="2482920"/>
              <a:ext cx="10890720" cy="4057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1FC3F22-1580-4C1C-B416-EB206AE484FF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2120" y="2473560"/>
                <a:ext cx="10909440" cy="407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96096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5418</TotalTime>
  <Words>42</Words>
  <Application>Microsoft Macintosh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Century Schoolbook</vt:lpstr>
      <vt:lpstr>Office Theme</vt:lpstr>
      <vt:lpstr>Convolutional Neural Networks</vt:lpstr>
      <vt:lpstr>Computer Vision Problems</vt:lpstr>
      <vt:lpstr>Deep Learning on large images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Raj Kumar Gupta</cp:lastModifiedBy>
  <cp:revision>180</cp:revision>
  <dcterms:created xsi:type="dcterms:W3CDTF">2017-07-10T20:19:53Z</dcterms:created>
  <dcterms:modified xsi:type="dcterms:W3CDTF">2020-04-12T13:17:47Z</dcterms:modified>
</cp:coreProperties>
</file>

<file path=docProps/thumbnail.jpeg>
</file>